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0" r:id="rId3"/>
    <p:sldId id="259" r:id="rId4"/>
    <p:sldId id="261" r:id="rId5"/>
    <p:sldId id="262" r:id="rId6"/>
    <p:sldId id="263" r:id="rId7"/>
    <p:sldId id="264" r:id="rId8"/>
    <p:sldId id="256" r:id="rId9"/>
    <p:sldId id="258" r:id="rId10"/>
    <p:sldId id="257" r:id="rId11"/>
    <p:sldId id="266" r:id="rId12"/>
    <p:sldId id="26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D2EB-718D-4BD7-ADA3-A841F363B462}" type="datetimeFigureOut">
              <a:rPr lang="it-IT" smtClean="0"/>
              <a:t>14/02/2019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72D5-E523-4A06-B50C-410A4D83982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D2EB-718D-4BD7-ADA3-A841F363B462}" type="datetimeFigureOut">
              <a:rPr lang="it-IT" smtClean="0"/>
              <a:t>14/02/2019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72D5-E523-4A06-B50C-410A4D83982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D2EB-718D-4BD7-ADA3-A841F363B462}" type="datetimeFigureOut">
              <a:rPr lang="it-IT" smtClean="0"/>
              <a:t>14/02/2019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72D5-E523-4A06-B50C-410A4D83982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D2EB-718D-4BD7-ADA3-A841F363B462}" type="datetimeFigureOut">
              <a:rPr lang="it-IT" smtClean="0"/>
              <a:t>14/02/2019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72D5-E523-4A06-B50C-410A4D83982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D2EB-718D-4BD7-ADA3-A841F363B462}" type="datetimeFigureOut">
              <a:rPr lang="it-IT" smtClean="0"/>
              <a:t>14/02/2019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72D5-E523-4A06-B50C-410A4D83982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D2EB-718D-4BD7-ADA3-A841F363B462}" type="datetimeFigureOut">
              <a:rPr lang="it-IT" smtClean="0"/>
              <a:t>14/02/2019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72D5-E523-4A06-B50C-410A4D83982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D2EB-718D-4BD7-ADA3-A841F363B462}" type="datetimeFigureOut">
              <a:rPr lang="it-IT" smtClean="0"/>
              <a:t>14/02/2019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72D5-E523-4A06-B50C-410A4D83982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D2EB-718D-4BD7-ADA3-A841F363B462}" type="datetimeFigureOut">
              <a:rPr lang="it-IT" smtClean="0"/>
              <a:t>14/02/2019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72D5-E523-4A06-B50C-410A4D83982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D2EB-718D-4BD7-ADA3-A841F363B462}" type="datetimeFigureOut">
              <a:rPr lang="it-IT" smtClean="0"/>
              <a:t>14/02/2019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72D5-E523-4A06-B50C-410A4D83982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D2EB-718D-4BD7-ADA3-A841F363B462}" type="datetimeFigureOut">
              <a:rPr lang="it-IT" smtClean="0"/>
              <a:t>14/02/2019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72D5-E523-4A06-B50C-410A4D83982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D2EB-718D-4BD7-ADA3-A841F363B462}" type="datetimeFigureOut">
              <a:rPr lang="it-IT" smtClean="0"/>
              <a:t>14/02/2019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72D5-E523-4A06-B50C-410A4D83982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D2EB-718D-4BD7-ADA3-A841F363B462}" type="datetimeFigureOut">
              <a:rPr lang="it-IT" smtClean="0"/>
              <a:t>14/02/2019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772D5-E523-4A06-B50C-410A4D83982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jpg"/><Relationship Id="rId4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5932"/>
            <a:ext cx="6984776" cy="67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3543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led_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63472" y="2636912"/>
            <a:ext cx="4344008" cy="3489449"/>
          </a:xfrm>
          <a:prstGeom prst="rect">
            <a:avLst/>
          </a:prstGeom>
        </p:spPr>
      </p:pic>
      <p:pic>
        <p:nvPicPr>
          <p:cNvPr id="5" name="Immagine 4" descr="led_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0968" y="2476133"/>
            <a:ext cx="4299303" cy="3689171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9" y="46826"/>
            <a:ext cx="1461257" cy="1417638"/>
          </a:xfrm>
          <a:prstGeom prst="rect">
            <a:avLst/>
          </a:prstGeom>
        </p:spPr>
      </p:pic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2473179" y="250806"/>
            <a:ext cx="4165631" cy="733713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Polarizzazioni</a:t>
            </a:r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081" y="1324372"/>
            <a:ext cx="195262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93845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Tipi di Diodi</a:t>
            </a: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417638"/>
            <a:ext cx="5544616" cy="5140074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9" y="46826"/>
            <a:ext cx="1461257" cy="141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28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5915000" cy="1143000"/>
          </a:xfrm>
        </p:spPr>
        <p:txBody>
          <a:bodyPr/>
          <a:lstStyle/>
          <a:p>
            <a:r>
              <a:rPr lang="it-IT" dirty="0" smtClean="0"/>
              <a:t>Rivelatori al silicio</a:t>
            </a: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13892"/>
            <a:ext cx="8631943" cy="4855468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9" y="46826"/>
            <a:ext cx="1461257" cy="141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36077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1329"/>
            <a:ext cx="9144000" cy="6355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017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926421" y="-1262124"/>
            <a:ext cx="3284347" cy="8778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076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Silicio Puro</a:t>
            </a:r>
            <a:br>
              <a:rPr lang="it-IT" dirty="0" smtClean="0"/>
            </a:br>
            <a:r>
              <a:rPr lang="it-IT" sz="3600" dirty="0" smtClean="0"/>
              <a:t>Struttura molecolare</a:t>
            </a:r>
            <a:endParaRPr lang="it-IT" sz="36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591831"/>
            <a:ext cx="5906682" cy="4213433"/>
          </a:xfr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55" y="4762158"/>
            <a:ext cx="1941497" cy="1831479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9" y="46826"/>
            <a:ext cx="1461257" cy="141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71113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Silicio drogato tipo P</a:t>
            </a:r>
            <a:endParaRPr lang="it-IT" dirty="0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748631"/>
            <a:ext cx="5943600" cy="4229100"/>
          </a:xfr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9" y="46826"/>
            <a:ext cx="1461257" cy="141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24529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Silicio drogato tipo N</a:t>
            </a:r>
            <a:endParaRPr lang="it-IT" dirty="0"/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748631"/>
            <a:ext cx="5943600" cy="4229100"/>
          </a:xfr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9" y="46826"/>
            <a:ext cx="1461257" cy="141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12711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Giunzione tipo P-N</a:t>
            </a:r>
            <a:endParaRPr lang="it-IT" dirty="0"/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030" y="1600200"/>
            <a:ext cx="6697939" cy="4525963"/>
          </a:xfr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9" y="46826"/>
            <a:ext cx="1461257" cy="141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05455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68958"/>
          </a:xfrm>
        </p:spPr>
        <p:txBody>
          <a:bodyPr/>
          <a:lstStyle/>
          <a:p>
            <a:r>
              <a:rPr lang="it-IT" dirty="0" smtClean="0"/>
              <a:t>Semiconduttori</a:t>
            </a:r>
            <a:endParaRPr lang="it-IT" dirty="0"/>
          </a:p>
        </p:txBody>
      </p:sp>
      <p:pic>
        <p:nvPicPr>
          <p:cNvPr id="9" name="Immagine 8" descr="depletion-regio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918751"/>
            <a:ext cx="5853336" cy="3889636"/>
          </a:xfrm>
          <a:prstGeom prst="rect">
            <a:avLst/>
          </a:prstGeom>
        </p:spPr>
      </p:pic>
      <p:pic>
        <p:nvPicPr>
          <p:cNvPr id="10" name="Immagine 9" descr="image518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4797152"/>
            <a:ext cx="2162175" cy="17907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9" y="46826"/>
            <a:ext cx="1461257" cy="141763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557772"/>
            <a:ext cx="8229600" cy="1143000"/>
          </a:xfrm>
        </p:spPr>
        <p:txBody>
          <a:bodyPr>
            <a:normAutofit/>
          </a:bodyPr>
          <a:lstStyle/>
          <a:p>
            <a:r>
              <a:rPr lang="it-IT" sz="3600" dirty="0" smtClean="0"/>
              <a:t>Tipo P-N</a:t>
            </a:r>
            <a:endParaRPr lang="it-IT" sz="36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923" y="1570038"/>
            <a:ext cx="4980954" cy="4001094"/>
          </a:xfrm>
          <a:prstGeom prst="rect">
            <a:avLst/>
          </a:prstGeom>
        </p:spPr>
      </p:pic>
      <p:sp>
        <p:nvSpPr>
          <p:cNvPr id="4" name="Titolo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/>
              <a:t>Giunzioni al Silicio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9" y="46826"/>
            <a:ext cx="1461257" cy="141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54807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26</Words>
  <Application>Microsoft Office PowerPoint</Application>
  <PresentationFormat>Presentazione su schermo (4:3)</PresentationFormat>
  <Paragraphs>10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Silicio Puro Struttura molecolare</vt:lpstr>
      <vt:lpstr>Silicio drogato tipo P</vt:lpstr>
      <vt:lpstr>Silicio drogato tipo N</vt:lpstr>
      <vt:lpstr>Giunzione tipo P-N</vt:lpstr>
      <vt:lpstr>Semiconduttori</vt:lpstr>
      <vt:lpstr>Tipo P-N</vt:lpstr>
      <vt:lpstr>Polarizzazioni</vt:lpstr>
      <vt:lpstr>Tipi di Diodi</vt:lpstr>
      <vt:lpstr>Rivelatori al silicio</vt:lpstr>
    </vt:vector>
  </TitlesOfParts>
  <Company>INFN Sezione di Catania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Semiconduttori</dc:title>
  <dc:creator>Librizzi Francesco</dc:creator>
  <cp:lastModifiedBy>Laboratorio Rivelatori</cp:lastModifiedBy>
  <cp:revision>10</cp:revision>
  <dcterms:created xsi:type="dcterms:W3CDTF">2012-02-06T13:24:31Z</dcterms:created>
  <dcterms:modified xsi:type="dcterms:W3CDTF">2019-02-14T10:59:58Z</dcterms:modified>
</cp:coreProperties>
</file>