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DD2EB-718D-4BD7-ADA3-A841F363B462}" type="datetimeFigureOut">
              <a:rPr lang="it-IT" smtClean="0"/>
              <a:t>06/02/2012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72D5-E523-4A06-B50C-410A4D83982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68958"/>
          </a:xfrm>
        </p:spPr>
        <p:txBody>
          <a:bodyPr/>
          <a:lstStyle/>
          <a:p>
            <a:r>
              <a:rPr lang="it-IT" dirty="0" smtClean="0"/>
              <a:t>Semiconduttori</a:t>
            </a:r>
            <a:endParaRPr lang="it-IT" dirty="0"/>
          </a:p>
        </p:txBody>
      </p:sp>
      <p:pic>
        <p:nvPicPr>
          <p:cNvPr id="7" name="Immagine 6" descr="led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149080"/>
            <a:ext cx="2905125" cy="2333625"/>
          </a:xfrm>
          <a:prstGeom prst="rect">
            <a:avLst/>
          </a:prstGeom>
        </p:spPr>
      </p:pic>
      <p:pic>
        <p:nvPicPr>
          <p:cNvPr id="8" name="Immagine 7" descr="led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005064"/>
            <a:ext cx="2886075" cy="2476500"/>
          </a:xfrm>
          <a:prstGeom prst="rect">
            <a:avLst/>
          </a:prstGeom>
        </p:spPr>
      </p:pic>
      <p:pic>
        <p:nvPicPr>
          <p:cNvPr id="9" name="Immagine 8" descr="depletion-reg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1124744"/>
            <a:ext cx="3948347" cy="2623740"/>
          </a:xfrm>
          <a:prstGeom prst="rect">
            <a:avLst/>
          </a:prstGeom>
        </p:spPr>
      </p:pic>
      <p:pic>
        <p:nvPicPr>
          <p:cNvPr id="10" name="Immagine 9" descr="image51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1484784"/>
            <a:ext cx="2162175" cy="1790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</Words>
  <Application>Microsoft Office PowerPoint</Application>
  <PresentationFormat>Presentazione su schermo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Semiconduttori</vt:lpstr>
    </vt:vector>
  </TitlesOfParts>
  <Company>INFN Sezione di Catania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Semiconduttori</dc:title>
  <dc:creator>Librizzi Francesco</dc:creator>
  <cp:lastModifiedBy>Librizzi Francesco</cp:lastModifiedBy>
  <cp:revision>2</cp:revision>
  <dcterms:created xsi:type="dcterms:W3CDTF">2012-02-06T13:24:31Z</dcterms:created>
  <dcterms:modified xsi:type="dcterms:W3CDTF">2012-02-06T13:44:41Z</dcterms:modified>
</cp:coreProperties>
</file>