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04C82-35A9-4624-8F95-B96783B8E1BA}" type="datetimeFigureOut">
              <a:rPr lang="it-IT" smtClean="0"/>
              <a:pPr/>
              <a:t>10/03/2015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F235E-8DA0-43FA-A83E-3E58DB6B90A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FOTOMOLTIPLICATORI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librizzi\Desktop\Fotomoltiplicatori\P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526773"/>
            <a:ext cx="5400600" cy="5077487"/>
          </a:xfrm>
          <a:prstGeom prst="rect">
            <a:avLst/>
          </a:prstGeom>
          <a:noFill/>
        </p:spPr>
      </p:pic>
      <p:pic>
        <p:nvPicPr>
          <p:cNvPr id="1027" name="Picture 3" descr="C:\Documents and Settings\librizzi\Desktop\Fotomoltiplicatori\scintilato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775" y="1556792"/>
            <a:ext cx="3705225" cy="2381250"/>
          </a:xfrm>
          <a:prstGeom prst="rect">
            <a:avLst/>
          </a:prstGeom>
          <a:noFill/>
        </p:spPr>
      </p:pic>
      <p:pic>
        <p:nvPicPr>
          <p:cNvPr id="3074" name="Picture 2" descr="C:\Documents and Settings\librizzi\Desktop\Fotomoltiplicatori\Scintillators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3312368" cy="2608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Schema di connessione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3" name="Picture 4" descr="C:\Documents and Settings\librizzi\Desktop\Fotomoltiplicatori\photomultipl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229" y="1437984"/>
            <a:ext cx="8121227" cy="5159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librizzi\Desktop\Fotomoltiplicatori\aligngian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692696"/>
            <a:ext cx="4527798" cy="6037064"/>
          </a:xfrm>
          <a:prstGeom prst="rect">
            <a:avLst/>
          </a:prstGeom>
          <a:noFill/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AUGER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librizzi\Desktop\Fotomoltiplicatori\Pierre_Auger_Observatory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3171825" cy="5276850"/>
          </a:xfrm>
          <a:prstGeom prst="rect">
            <a:avLst/>
          </a:prstGeom>
          <a:noFill/>
        </p:spPr>
      </p:pic>
      <p:pic>
        <p:nvPicPr>
          <p:cNvPr id="2051" name="Picture 3" descr="C:\Documents and Settings\librizzi\Desktop\Fotomoltiplicatori\camerah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268760"/>
            <a:ext cx="4732107" cy="35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Presentazione su schermo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FOTOMOLTIPLICATORI</vt:lpstr>
      <vt:lpstr>Schema di connessione</vt:lpstr>
      <vt:lpstr>AUGER </vt:lpstr>
      <vt:lpstr>Diapositiva 4</vt:lpstr>
    </vt:vector>
  </TitlesOfParts>
  <Company>INFN Sezione di Catania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FOTOMOLTIPLICATORI</dc:title>
  <dc:creator>Librizzi Francesco</dc:creator>
  <cp:lastModifiedBy>Rivelatori</cp:lastModifiedBy>
  <cp:revision>5</cp:revision>
  <dcterms:created xsi:type="dcterms:W3CDTF">2012-03-01T13:14:06Z</dcterms:created>
  <dcterms:modified xsi:type="dcterms:W3CDTF">2015-03-10T11:18:43Z</dcterms:modified>
</cp:coreProperties>
</file>